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9/12/2016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9/12/2016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746548"/>
            <a:ext cx="9966960" cy="2368252"/>
          </a:xfrm>
        </p:spPr>
        <p:txBody>
          <a:bodyPr/>
          <a:lstStyle/>
          <a:p>
            <a:r>
              <a:rPr lang="en-US" sz="8000" cap="none" dirty="0" err="1" smtClean="0"/>
              <a:t>dormait</a:t>
            </a:r>
            <a:r>
              <a:rPr lang="en-US" sz="8000" cap="none" dirty="0" smtClean="0"/>
              <a:t> – was sleeping</a:t>
            </a:r>
            <a:br>
              <a:rPr lang="en-US" sz="8000" cap="none" dirty="0" smtClean="0"/>
            </a:br>
            <a:r>
              <a:rPr lang="en-US" sz="8000" cap="none" dirty="0" err="1" smtClean="0"/>
              <a:t>avait</a:t>
            </a:r>
            <a:r>
              <a:rPr lang="en-US" sz="8000" cap="none" dirty="0" smtClean="0"/>
              <a:t> </a:t>
            </a:r>
            <a:r>
              <a:rPr lang="en-US" sz="8000" cap="none" dirty="0" err="1" smtClean="0"/>
              <a:t>mis</a:t>
            </a:r>
            <a:r>
              <a:rPr lang="en-US" sz="8000" cap="none" dirty="0" smtClean="0"/>
              <a:t> – had put</a:t>
            </a:r>
            <a:br>
              <a:rPr lang="en-US" sz="8000" cap="none" dirty="0" smtClean="0"/>
            </a:br>
            <a:r>
              <a:rPr lang="en-US" sz="8000" cap="none" dirty="0" smtClean="0"/>
              <a:t>a sauté - jumped</a:t>
            </a:r>
            <a:endParaRPr lang="en-US" sz="8000" cap="none" dirty="0"/>
          </a:p>
        </p:txBody>
      </p:sp>
    </p:spTree>
    <p:extLst>
      <p:ext uri="{BB962C8B-B14F-4D97-AF65-F5344CB8AC3E}">
        <p14:creationId xmlns:p14="http://schemas.microsoft.com/office/powerpoint/2010/main" val="13895134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</TotalTime>
  <Words>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Rockwell</vt:lpstr>
      <vt:lpstr>Rockwell Condensed</vt:lpstr>
      <vt:lpstr>Wingdings</vt:lpstr>
      <vt:lpstr>Wood Type</vt:lpstr>
      <vt:lpstr>dormait – was sleeping avait mis – had put a sauté - jumped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dormait – was sleeping avait mis – had put a sauté - jumped</dc:title>
  <dc:creator>Danielle Berndt</dc:creator>
  <cp:lastModifiedBy>Danielle Berndt</cp:lastModifiedBy>
  <cp:revision>1</cp:revision>
  <dcterms:created xsi:type="dcterms:W3CDTF">2016-09-12T12:41:11Z</dcterms:created>
  <dcterms:modified xsi:type="dcterms:W3CDTF">2016-09-12T12:42:51Z</dcterms:modified>
</cp:coreProperties>
</file>